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2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2EECB-3D06-4E35-8D28-C3B3E34785B5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623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D57FD-D8EC-4149-A8C9-673C873CD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960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574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768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207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340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803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186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140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39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46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7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9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24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07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70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37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5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52851-AC83-4B0E-BBA9-1D5D947C6DA2}" type="datetimeFigureOut">
              <a:rPr lang="tr-TR" smtClean="0"/>
              <a:t>24.04.2024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A55FB7-EA28-4790-A34E-F68FF4980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99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2A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69" y="0"/>
            <a:ext cx="2098932" cy="118040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34" y="0"/>
            <a:ext cx="1180407" cy="1180407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ctrTitle"/>
          </p:nvPr>
        </p:nvSpPr>
        <p:spPr>
          <a:xfrm>
            <a:off x="3849220" y="435339"/>
            <a:ext cx="4608357" cy="585455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T.C.</a:t>
            </a:r>
            <a:b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BURDUR VALİLLİĞİ</a:t>
            </a:r>
            <a:b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İL EMNİYET MÜDÜRLÜĞÜ</a:t>
            </a:r>
            <a:endParaRPr lang="tr-T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" y="1180407"/>
            <a:ext cx="12192000" cy="457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32FDCA19-8DEA-4137-93A1-05A77F7DF4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4504" y="-2320"/>
            <a:ext cx="1182727" cy="1182727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99C7E42A-B8CC-4F72-ABFD-9DC3B4B12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7007" y="27805"/>
            <a:ext cx="1182727" cy="112247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Dikdörtgen: Çapraz Köşeleri Yuvarlatılmış 16">
            <a:extLst>
              <a:ext uri="{FF2B5EF4-FFF2-40B4-BE49-F238E27FC236}">
                <a16:creationId xmlns:a16="http://schemas.microsoft.com/office/drawing/2014/main" id="{01E4EB4D-C5FC-4AA4-9EBF-66489AB7D0CF}"/>
              </a:ext>
            </a:extLst>
          </p:cNvPr>
          <p:cNvSpPr/>
          <p:nvPr/>
        </p:nvSpPr>
        <p:spPr>
          <a:xfrm>
            <a:off x="225038" y="1261970"/>
            <a:ext cx="11856720" cy="821635"/>
          </a:xfrm>
          <a:prstGeom prst="round2DiagRect">
            <a:avLst/>
          </a:prstGeom>
          <a:solidFill>
            <a:srgbClr val="C0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/>
              <a:t>«Otel – Restoran » Rezervasyon Dolandırıcılığı</a:t>
            </a:r>
          </a:p>
        </p:txBody>
      </p:sp>
      <p:pic>
        <p:nvPicPr>
          <p:cNvPr id="12" name="Picture 2" descr="Resim">
            <a:extLst>
              <a:ext uri="{FF2B5EF4-FFF2-40B4-BE49-F238E27FC236}">
                <a16:creationId xmlns:a16="http://schemas.microsoft.com/office/drawing/2014/main" id="{67A935B2-ABFD-463A-B5A5-7C563B6A90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3"/>
          <a:stretch/>
        </p:blipFill>
        <p:spPr bwMode="auto">
          <a:xfrm>
            <a:off x="727149" y="2119449"/>
            <a:ext cx="5067526" cy="46255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Resim">
            <a:extLst>
              <a:ext uri="{FF2B5EF4-FFF2-40B4-BE49-F238E27FC236}">
                <a16:creationId xmlns:a16="http://schemas.microsoft.com/office/drawing/2014/main" id="{78D275FC-D7E0-46E5-BD7A-2B7C442BED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78"/>
          <a:stretch/>
        </p:blipFill>
        <p:spPr bwMode="auto">
          <a:xfrm>
            <a:off x="5994026" y="2119449"/>
            <a:ext cx="5094184" cy="46255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11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2A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091" y="0"/>
            <a:ext cx="2098932" cy="1180407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ctrTitle"/>
          </p:nvPr>
        </p:nvSpPr>
        <p:spPr>
          <a:xfrm>
            <a:off x="3849220" y="435339"/>
            <a:ext cx="4608357" cy="585455"/>
          </a:xfrm>
        </p:spPr>
        <p:txBody>
          <a:bodyPr>
            <a:no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T.C.</a:t>
            </a:r>
            <a:b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BURDUR VALİLLİĞİ</a:t>
            </a:r>
            <a:b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İL EMNİYET MÜDÜRLÜĞÜ</a:t>
            </a:r>
            <a:endParaRPr lang="tr-T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" y="1180407"/>
            <a:ext cx="12192000" cy="457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2897080" y="1506287"/>
            <a:ext cx="6096000" cy="9002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tr-TR" sz="2000" b="1" kern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BURDUR İL EMNİYET MÜDÜRLÜĞÜ   </a:t>
            </a:r>
          </a:p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tr-TR" sz="2000" b="1" u="sng" kern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BİLGİLENDİRİYOR! ! !</a:t>
            </a:r>
            <a:endParaRPr lang="tr-TR" sz="2000" b="1" u="sng" kern="16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34" y="0"/>
            <a:ext cx="1180407" cy="1180407"/>
          </a:xfrm>
          <a:prstGeom prst="rect">
            <a:avLst/>
          </a:prstGeo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AFA87606-ECF6-4BB5-9922-93736A13EC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53" y="0"/>
            <a:ext cx="1180407" cy="1180407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5DA3F3B5-FF5C-4BCA-946F-83047741D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7007" y="27805"/>
            <a:ext cx="1182727" cy="112247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Dikdörtgen 2">
            <a:extLst>
              <a:ext uri="{FF2B5EF4-FFF2-40B4-BE49-F238E27FC236}">
                <a16:creationId xmlns:a16="http://schemas.microsoft.com/office/drawing/2014/main" id="{1BA07646-0F3F-4468-900A-3F448575551D}"/>
              </a:ext>
            </a:extLst>
          </p:cNvPr>
          <p:cNvSpPr/>
          <p:nvPr/>
        </p:nvSpPr>
        <p:spPr>
          <a:xfrm>
            <a:off x="1542641" y="2686694"/>
            <a:ext cx="89279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Hiçbir aile madde bağımlılığını çocuğuna yakıştırmaz! Ama  bağımlılığının erken fark edilmesi hayat kurtarır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950988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52</Words>
  <Application>Microsoft Office PowerPoint</Application>
  <PresentationFormat>Geniş ekran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Duman</vt:lpstr>
      <vt:lpstr>T.C. BURDUR VALİLLİĞİ İL EMNİYET MÜDÜRLÜĞÜ</vt:lpstr>
      <vt:lpstr>T.C. BURDUR VALİLLİĞİ İL EMNİYET MÜDÜRLÜĞÜ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BURDUR VALİLLİĞİ İL EMNİYET MÜDÜRLÜĞÜ</dc:title>
  <dc:creator>SAFA TÖGÜL</dc:creator>
  <cp:lastModifiedBy>DUYGU BAHAROĞLU</cp:lastModifiedBy>
  <cp:revision>22</cp:revision>
  <cp:lastPrinted>2024-02-02T14:24:16Z</cp:lastPrinted>
  <dcterms:created xsi:type="dcterms:W3CDTF">2024-02-02T14:01:30Z</dcterms:created>
  <dcterms:modified xsi:type="dcterms:W3CDTF">2024-04-24T11:46:02Z</dcterms:modified>
</cp:coreProperties>
</file>